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"/>
  </p:notesMasterIdLst>
  <p:handoutMasterIdLst>
    <p:handoutMasterId r:id="rId6"/>
  </p:handoutMasterIdLst>
  <p:sldIdLst>
    <p:sldId id="298" r:id="rId2"/>
    <p:sldId id="299" r:id="rId3"/>
    <p:sldId id="297" r:id="rId4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Oct-2023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15-Dec-2023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35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03-Oct,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BFX-AT100] Sep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</a:t>
            </a:r>
            <a:r>
              <a:rPr lang="en-US" dirty="0" smtClean="0"/>
              <a:t>Pass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endParaRPr lang="en-US" dirty="0" smtClean="0"/>
          </a:p>
          <a:p>
            <a:r>
              <a:rPr lang="en-US" dirty="0" smtClean="0"/>
              <a:t>Abnormal </a:t>
            </a:r>
            <a:r>
              <a:rPr lang="en-US" dirty="0"/>
              <a:t>reboot after System </a:t>
            </a:r>
            <a:r>
              <a:rPr lang="en-US" dirty="0" smtClean="0"/>
              <a:t>hang up </a:t>
            </a:r>
            <a:r>
              <a:rPr lang="en-US" dirty="0"/>
              <a:t>* 1pcs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60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5720878"/>
              </p:ext>
            </p:extLst>
          </p:nvPr>
        </p:nvGraphicFramePr>
        <p:xfrm>
          <a:off x="72736" y="587150"/>
          <a:ext cx="8966160" cy="4016023"/>
        </p:xfrm>
        <a:graphic>
          <a:graphicData uri="http://schemas.openxmlformats.org/drawingml/2006/table">
            <a:tbl>
              <a:tblPr/>
              <a:tblGrid>
                <a:gridCol w="1671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1048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44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Reboot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2149688001202301273347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defect: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Normal operation for several minutes after power 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Abnormal reboot and System hang up.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visual status -&gt; No found abnormal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Check RS232 log found out abnormal the same issue as before follow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AMLOGIC.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5. </a:t>
                      </a:r>
                      <a:r>
                        <a:rPr lang="pt-BR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Suspect SoC material U1 (P/N: 002.02753.005. DC: 2328, Vendor: AMLOGIC)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Occur cause: Suspect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material U1 (P/N: 002.02753.005. DC: 2328, Vendor: AMLOGIC).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(The same old issue follow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(P/N: 002.02753.005. DC: 2309, Vendor: AMLOGIC)).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Escape cause: FATP can’t cover this issue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Swap the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U1 to verify issue. Owner: PE Long. Due date: 12/19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Co-work with RD team, how to cover this issue at FATP ,Owner :RD Cooper, Jerry . Due date: 12/30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On 11/29,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send NG the same issue to vendor AMLOGIC further analysis. Status: Closed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On 12/15, AMLOGIC vendor feedback the chip encrypted so the chip need to be decrypted by customer if performing SLT.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We hope that ALT customer will support decryption the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for AMLOGIC vendor to further analysis.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 Abnormal reboot after System hangup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07" y="2760426"/>
            <a:ext cx="1483117" cy="10358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61721" y="3841005"/>
            <a:ext cx="1094114" cy="19996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Re-boot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974725"/>
              </p:ext>
            </p:extLst>
          </p:nvPr>
        </p:nvGraphicFramePr>
        <p:xfrm>
          <a:off x="4567091" y="2821808"/>
          <a:ext cx="13453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esentation" showAsIcon="1" r:id="rId5" imgW="914400" imgH="771480" progId="PowerPoint.Show.12">
                  <p:embed/>
                </p:oleObj>
              </mc:Choice>
              <mc:Fallback>
                <p:oleObj name="Presentation" showAsIcon="1" r:id="rId5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67091" y="2821808"/>
                        <a:ext cx="134532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97349"/>
              </p:ext>
            </p:extLst>
          </p:nvPr>
        </p:nvGraphicFramePr>
        <p:xfrm>
          <a:off x="4209739" y="3679653"/>
          <a:ext cx="2060028" cy="722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ackager Shell Object" showAsIcon="1" r:id="rId7" imgW="3686400" imgH="582120" progId="Package">
                  <p:embed/>
                </p:oleObj>
              </mc:Choice>
              <mc:Fallback>
                <p:oleObj name="Packager Shell Object" showAsIcon="1" r:id="rId7" imgW="3686400" imgH="5821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09739" y="3679653"/>
                        <a:ext cx="2060028" cy="722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8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17348</TotalTime>
  <Words>335</Words>
  <Application>Microsoft Office PowerPoint</Application>
  <PresentationFormat>On-screen Show (16:9)</PresentationFormat>
  <Paragraphs>51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Presentation</vt:lpstr>
      <vt:lpstr>Packager Shell Object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1980</cp:revision>
  <dcterms:created xsi:type="dcterms:W3CDTF">2018-11-16T05:26:15Z</dcterms:created>
  <dcterms:modified xsi:type="dcterms:W3CDTF">2023-12-19T03:19:31Z</dcterms:modified>
</cp:coreProperties>
</file>